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65" r:id="rId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9" autoAdjust="0"/>
  </p:normalViewPr>
  <p:slideViewPr>
    <p:cSldViewPr snapToGrid="0">
      <p:cViewPr varScale="1">
        <p:scale>
          <a:sx n="103" d="100"/>
          <a:sy n="103" d="100"/>
        </p:scale>
        <p:origin x="101" y="2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9075" y="584150"/>
            <a:ext cx="5998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5200"/>
              <a:buFont typeface="Droid Serif"/>
              <a:buNone/>
              <a:defRPr sz="52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9075" y="2734800"/>
            <a:ext cx="573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 Light"/>
              <a:buNone/>
              <a:defRPr sz="28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Light"/>
              <a:buNone/>
              <a:defRPr sz="280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NO LOGO)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48425"/>
            <a:ext cx="85206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None/>
              <a:defRPr>
                <a:solidFill>
                  <a:srgbClr val="BF9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Roboto Slab"/>
              <a:buNone/>
              <a:defRPr b="1">
                <a:solidFill>
                  <a:srgbClr val="BF9000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Roboto Slab"/>
              <a:buNone/>
              <a:defRPr b="1">
                <a:solidFill>
                  <a:srgbClr val="BF9000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Roboto Slab"/>
              <a:buNone/>
              <a:defRPr b="1">
                <a:solidFill>
                  <a:srgbClr val="BF9000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Roboto Slab"/>
              <a:buNone/>
              <a:defRPr b="1">
                <a:solidFill>
                  <a:srgbClr val="BF9000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Roboto Slab"/>
              <a:buNone/>
              <a:defRPr b="1">
                <a:solidFill>
                  <a:srgbClr val="BF9000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Roboto Slab"/>
              <a:buNone/>
              <a:defRPr b="1">
                <a:solidFill>
                  <a:srgbClr val="BF9000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Roboto Slab"/>
              <a:buNone/>
              <a:defRPr b="1">
                <a:solidFill>
                  <a:srgbClr val="BF9000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Roboto Slab"/>
              <a:buNone/>
              <a:defRPr b="1">
                <a:solidFill>
                  <a:srgbClr val="BF9000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713" y="3429000"/>
            <a:ext cx="372427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555075"/>
            <a:ext cx="4742400" cy="5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1800"/>
              <a:buChar char="●"/>
              <a:defRPr>
                <a:solidFill>
                  <a:srgbClr val="BE9414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BE9414"/>
              </a:buClr>
              <a:buSzPts val="1400"/>
              <a:buChar char="○"/>
              <a:defRPr>
                <a:solidFill>
                  <a:srgbClr val="BE9414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BE9414"/>
              </a:buClr>
              <a:buSzPts val="1400"/>
              <a:buChar char="■"/>
              <a:defRPr>
                <a:solidFill>
                  <a:srgbClr val="BE9414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BE9414"/>
              </a:buClr>
              <a:buSzPts val="1400"/>
              <a:buChar char="●"/>
              <a:defRPr>
                <a:solidFill>
                  <a:srgbClr val="BE9414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BE9414"/>
              </a:buClr>
              <a:buSzPts val="1400"/>
              <a:buChar char="○"/>
              <a:defRPr>
                <a:solidFill>
                  <a:srgbClr val="BE9414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BE9414"/>
              </a:buClr>
              <a:buSzPts val="1400"/>
              <a:buChar char="■"/>
              <a:defRPr>
                <a:solidFill>
                  <a:srgbClr val="BE9414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BE9414"/>
              </a:buClr>
              <a:buSzPts val="1400"/>
              <a:buChar char="●"/>
              <a:defRPr>
                <a:solidFill>
                  <a:srgbClr val="BE9414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BE9414"/>
              </a:buClr>
              <a:buSzPts val="1400"/>
              <a:buChar char="○"/>
              <a:defRPr>
                <a:solidFill>
                  <a:srgbClr val="BE9414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BE9414"/>
              </a:buClr>
              <a:buSzPts val="1400"/>
              <a:buChar char="■"/>
              <a:defRPr>
                <a:solidFill>
                  <a:srgbClr val="BE9414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3">
            <a:alphaModFix/>
          </a:blip>
          <a:srcRect l="6117" t="19812" r="4835" b="25951"/>
          <a:stretch/>
        </p:blipFill>
        <p:spPr>
          <a:xfrm>
            <a:off x="6641025" y="4119175"/>
            <a:ext cx="2736677" cy="93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26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E9414"/>
              </a:buClr>
              <a:buSzPts val="2800"/>
              <a:buFont typeface="Droid Serif"/>
              <a:buNone/>
              <a:defRPr sz="2800">
                <a:solidFill>
                  <a:srgbClr val="BE9414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592F54-6F8C-659C-8B31-ED2CB7F4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885" y="3393554"/>
            <a:ext cx="1804868" cy="1583652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75515" y="255739"/>
            <a:ext cx="3559358" cy="4010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/>
                <a:ea typeface="Cambria"/>
                <a:cs typeface="Cambria"/>
                <a:sym typeface="Cambria"/>
              </a:rPr>
              <a:t>Purdue Lunabotics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VIP Team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706F1-180A-8E8F-BCE3-92C503510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3774" y="2399665"/>
            <a:ext cx="3878647" cy="330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6A59C-9893-DCCB-DF4C-31B1E0768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980" y="143632"/>
            <a:ext cx="3834716" cy="2767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0B375F-51D4-6D58-A6EE-2ED1FACD0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677" y="2508035"/>
            <a:ext cx="3999323" cy="207282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7914EFD-157A-89AF-E351-A279C553C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09" y="226711"/>
            <a:ext cx="1591620" cy="13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830C6EE-6E77-5007-B9C3-5A7451FB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09" y="1810363"/>
            <a:ext cx="1611656" cy="14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A318F3-187C-EEF1-3727-24CFA0515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288" y="699817"/>
            <a:ext cx="4102964" cy="1572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AE20B8-3B90-488B-2B0A-EDB0275A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71" y="2710106"/>
            <a:ext cx="3463266" cy="1997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46B77-DC15-163A-DB18-49AA1F1C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89" y="143704"/>
            <a:ext cx="2445206" cy="2548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C1822-614E-2BB5-CCEF-D5724D724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188" y="47656"/>
            <a:ext cx="3005978" cy="444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253352-99A0-B607-BAE3-259306A40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713" y="2619675"/>
            <a:ext cx="3267288" cy="231734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32AEE0B-BA3D-3025-4EED-BA0092663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4" y="697312"/>
            <a:ext cx="2297668" cy="17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D5E02B-DAE6-5016-6D9C-034C65717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984" y="2710106"/>
            <a:ext cx="2799191" cy="14498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FFEACC-04B6-B183-2C5E-C389DBFCF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4545" y="103847"/>
            <a:ext cx="4595294" cy="24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02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</Words>
  <Application>Microsoft Office PowerPoint</Application>
  <PresentationFormat>On-screen Show (16:9)</PresentationFormat>
  <Paragraphs>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Purdue Lunabotics VIP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Curtis Marshall</dc:creator>
  <cp:lastModifiedBy>Marshall, Curt</cp:lastModifiedBy>
  <cp:revision>10</cp:revision>
  <dcterms:modified xsi:type="dcterms:W3CDTF">2025-07-22T13:37:52Z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2025-04-13T21:57:33Z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76b2873b-6fde-406e-85ae-894ea3510f9a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10, 3, 0, 2</vt:lpwstr>
  </property>
</Properties>
</file>