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81" r:id="rId7"/>
    <p:sldId id="284" r:id="rId8"/>
    <p:sldId id="282" r:id="rId9"/>
    <p:sldId id="285" r:id="rId10"/>
    <p:sldId id="286" r:id="rId11"/>
    <p:sldId id="290" r:id="rId12"/>
    <p:sldId id="287" r:id="rId13"/>
    <p:sldId id="288" r:id="rId14"/>
    <p:sldId id="277" r:id="rId15"/>
    <p:sldId id="292" r:id="rId16"/>
  </p:sldIdLst>
  <p:sldSz cx="12192000" cy="6858000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2"/>
    <p:restoredTop sz="94692"/>
  </p:normalViewPr>
  <p:slideViewPr>
    <p:cSldViewPr snapToGrid="0">
      <p:cViewPr varScale="1">
        <p:scale>
          <a:sx n="92" d="100"/>
          <a:sy n="92" d="100"/>
        </p:scale>
        <p:origin x="192" y="1496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8F48ED-D9F0-5E4D-BDF7-773F9E51D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66F67C-5493-6440-B926-868AD50BE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48264-8238-AA42-BAAD-DCEFFEB0B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15B42-F239-7247-AA77-40BFCBDF0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FC3B4-59A9-0143-ACAD-C4E10500A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51C0D4-3BCE-594F-B5D0-2ABAA5F6D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EA50DF-9A0A-594A-BAD4-D68BD64C8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03506-0294-5543-B200-158DEC474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1CAF6-BB71-BA43-B05C-1391B2217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7DD4BC-BB46-B042-8C9E-0C48FEF65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2" y="5739523"/>
            <a:ext cx="5061858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E733ED-F177-394F-B2B4-AD0C24210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EBA4CD-F5DD-7542-A915-231E69D45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54CC63-E6C1-0641-A52A-0CA6A6D51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9153B-D2C2-5F4B-A4B4-600CF3A29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7B7FA-4368-414B-BAD6-A0AB292B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2" y="5739523"/>
            <a:ext cx="5061858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96797B-CDA6-844B-B707-13EFA6D08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52C242-21E2-8C45-8154-228A2AF65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B36B9-0633-CE4C-8EE7-86C09B93B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5E15E2-B5E9-0E44-8E6B-0D781F59F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4BBC6-8C07-944F-88D5-2F7F291BF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54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</a:t>
            </a:r>
            <a:r>
              <a:rPr lang="en-US" dirty="0" err="1"/>
              <a:t>Semibold</a:t>
            </a:r>
            <a:r>
              <a:rPr lang="en-US" dirty="0"/>
              <a:t> 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A129B-0CC4-B5B1-8A5E-F00E5545359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4B0BE-E502-D0BB-1989-60316F4F31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212A6D-0A02-B5DF-AC94-57308AFE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</a:t>
            </a:r>
            <a:r>
              <a:rPr lang="en-US"/>
              <a:t>Pro Cond Italic 43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6F83C8-AAAE-EA09-299D-32030F973BBB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18F6F6-F3AA-56AF-2003-B5D03DEA55CD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F9D252-22A5-461B-A805-96674E2B8E5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B40AA03-01C1-8638-E1D5-6CCFB41E494D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50AEE8-1F78-64BC-C74F-BCF9C480B24E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16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88C21-C2C9-A7D1-68DB-BECC1797558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437650-8EBF-E54B-168F-7530A9B0D69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D39106B-3FC6-12D1-C6C2-A4D01224E31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375F2B5-E512-BCBA-EFA6-D514A9E7EEB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58C31E4-401F-F545-F746-91369C638D22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C04EA1B-1FEE-E0F0-D99D-124324F6CA8B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20099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1883196"/>
            <a:ext cx="12192000" cy="175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643" y="634029"/>
            <a:ext cx="11266714" cy="449263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0" y="2600322"/>
            <a:ext cx="1803190" cy="322766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450" y="4211924"/>
            <a:ext cx="1803190" cy="322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258" y="3953995"/>
            <a:ext cx="751255" cy="751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258" y="2373303"/>
            <a:ext cx="751255" cy="751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6308" y="3933144"/>
            <a:ext cx="792956" cy="7929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6309" y="2373303"/>
            <a:ext cx="792957" cy="7929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059" y="3933145"/>
            <a:ext cx="792955" cy="7929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062" y="2365228"/>
            <a:ext cx="792954" cy="792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7809" y="3932226"/>
            <a:ext cx="792956" cy="79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37812" y="2352453"/>
            <a:ext cx="792954" cy="7929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88228" y="3915439"/>
            <a:ext cx="792957" cy="7929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8229" y="2373305"/>
            <a:ext cx="792955" cy="7929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73981" y="3940303"/>
            <a:ext cx="792957" cy="79295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3981" y="2381382"/>
            <a:ext cx="792955" cy="7929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91540" y="2354219"/>
            <a:ext cx="1163665" cy="7512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6666" y="3950831"/>
            <a:ext cx="1173413" cy="757548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564040" y="5853694"/>
            <a:ext cx="11266714" cy="449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87F939-8FD7-082F-E3A6-628D54D5E2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Subbhead</a:t>
            </a:r>
            <a:r>
              <a:rPr lang="en-US" dirty="0"/>
              <a:t>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026F0-B003-8170-B56E-1FE4321B16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AAF0-F03B-CC6F-0D84-2677BC259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9A39E8-CCBC-9782-A04B-2DBC8ED6F9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92EC07-2E9E-D924-2C67-056249C1F6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18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8BBA8F-5CC0-2BF2-2E5C-EECC40826E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E030A9-2A71-D4C7-6D77-5475DB98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E557F74-33E1-68C6-E34C-CF8A539F44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1D5BC-B131-D742-698F-BF124EBFF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2C3D0D-0CEA-32A9-EDBD-41CA781620C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D7548F-EEA9-A149-955F-A62E275C3752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Body copy,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54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E267F-25C8-47DF-9D61-B51817DAD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16 point font.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E2D3B1-47AD-F42C-134A-898069BA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892E85-82A0-CAF6-F533-D334C924F2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721B9-68C9-741F-F2BB-1CDE92A00F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1E3D4E-9998-6287-64F2-6473855D758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D125501-523C-FFF3-A4B4-08838922AF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ED2257C-D8EA-33C7-3594-2ED2CD1F9E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71696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7006569" y="4543743"/>
            <a:ext cx="3882343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7263095" y="4602205"/>
            <a:ext cx="3491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7006569" y="2699133"/>
            <a:ext cx="3882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2000" dirty="0" err="1">
                <a:latin typeface="Acumin Pro" panose="020B0504020202020204" pitchFamily="34" charset="77"/>
              </a:rPr>
              <a:t>Acumin</a:t>
            </a:r>
            <a:r>
              <a:rPr lang="en-US" sz="2000" dirty="0">
                <a:latin typeface="Acumin Pro" panose="020B0504020202020204" pitchFamily="34" charset="77"/>
              </a:rPr>
              <a:t> Pro, 20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6660495" y="1908011"/>
            <a:ext cx="4597510" cy="3221377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283" y="1491671"/>
            <a:ext cx="1294114" cy="130302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AFE012-960D-64C2-D205-7B2DB10515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488366508"/>
              </p:ext>
            </p:extLst>
          </p:nvPr>
        </p:nvGraphicFramePr>
        <p:xfrm>
          <a:off x="468313" y="1543050"/>
          <a:ext cx="1126648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310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408310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468313" y="1543050"/>
          <a:ext cx="1126648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/>
          <p:nvPr/>
        </p:nvCxnSpPr>
        <p:spPr>
          <a:xfrm>
            <a:off x="4142342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71C10A-C62F-B269-069E-06F72BF20A6E}"/>
              </a:ext>
            </a:extLst>
          </p:cNvPr>
          <p:cNvCxnSpPr/>
          <p:nvPr/>
        </p:nvCxnSpPr>
        <p:spPr>
          <a:xfrm>
            <a:off x="8029460" y="1543322"/>
            <a:ext cx="0" cy="439033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724333405"/>
              </p:ext>
            </p:extLst>
          </p:nvPr>
        </p:nvGraphicFramePr>
        <p:xfrm>
          <a:off x="468313" y="1543049"/>
          <a:ext cx="11266485" cy="2551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297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2253297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412751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2138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4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400" dirty="0">
                          <a:latin typeface="Acumin Pro" panose="020B0504020202020204" pitchFamily="34" charset="77"/>
                        </a:rPr>
                        <a:t> Pro 14 point font.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Subtitle,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43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12.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7970</TotalTime>
  <Words>557</Words>
  <Application>Microsoft Macintosh PowerPoint</Application>
  <PresentationFormat>Widescreen</PresentationFormat>
  <Paragraphs>121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Italic 54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Title, Acumin Pro Cond Italic 43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27</cp:revision>
  <dcterms:created xsi:type="dcterms:W3CDTF">2023-02-16T02:16:06Z</dcterms:created>
  <dcterms:modified xsi:type="dcterms:W3CDTF">2023-06-26T17:43:47Z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