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E9FD231-69B4-D94A-ACF7-2DA889DDA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18F6219-4328-9A41-A3F8-6B6DA1433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B870DC-EF3E-5148-B215-DABF60E47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8FC866-A8D8-0F43-B09C-49456D3F0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78B8CD3-1C22-0546-86DF-9DA9F51A1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ED00472-F6B6-8344-A5D2-5A4CEE398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06EB6CE-9325-8449-A55A-2E37CD6CD2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054294-3B99-474F-8FDB-EEE6F69329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2BBC75-1309-CF42-99F7-A2A002D65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AF6858D-58FB-534B-9103-965236222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1E6786A-E1F8-E54C-86C9-EC53E96F6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6A277A4-FA7A-6D40-8EB1-1A884A54E1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BB2A1E-B2BB-ED43-85D0-BB5F8A9D8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C8C29D-0D79-9A47-AE40-3329F9B36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641312-2A71-2F44-B1B9-3280B9AB2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640B0C-B9DE-C141-87D6-3BD93C15B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A4299CB-E115-904F-86C4-17649E97B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8B8BC37-8565-0943-99E2-08F4FBC6D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8223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41</cp:revision>
  <dcterms:created xsi:type="dcterms:W3CDTF">2023-02-16T02:16:06Z</dcterms:created>
  <dcterms:modified xsi:type="dcterms:W3CDTF">2023-06-26T19:16:26Z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