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13C456-DEA7-7F44-BDAC-A6478E016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359AE8-A8E2-254A-A972-51B03C634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945702-872E-054A-8C8B-1E808F70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93CC25-29EA-4C47-903F-5640A2194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D15134-5495-864A-9647-CA63D7ED0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A6D6E1-6531-B849-9150-8D2536F39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C5FE1E1-389B-F348-A480-24FE972FD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B19A31-6206-0E43-91E2-5BC3B2F14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13C88D7-F2EC-974C-AF63-118BD8ED2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7A8D1D1-6619-2F4D-99A4-BAD2FC963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B53CC3-ED3B-C941-A5BF-EAEDD7469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59681A-61E4-7A4C-8C48-3F39824F0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F1F3A2-1936-7F41-8C94-CC8D408EA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ADBC3A-2532-064E-A0F7-1E2198AB4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FC883-440E-D947-86F8-517903AED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E0AA05-2C2C-B347-9961-826A92E8B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56997E-A93A-D148-8E61-DE37A9155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4B550C-7870-1248-AAA3-B0D777C2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8217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38</cp:revision>
  <dcterms:created xsi:type="dcterms:W3CDTF">2023-02-16T02:16:06Z</dcterms:created>
  <dcterms:modified xsi:type="dcterms:W3CDTF">2023-06-26T19:11:02Z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