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3D028EB-7200-454E-AC0A-0CB79EC739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194717-CDF3-FC46-B38F-83E0E33F8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017C75-35EC-1044-8DAC-DC446FEA3C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F61E4F3-DE48-D746-B279-443D65159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88A3F0E-172E-E944-8CB1-D8049CBD1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278E656-F1FD-F043-9AF4-4C15B323C0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61435B5-4479-FC4B-AEB0-BB194C3D32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2F2B520-A1F7-9548-B0A3-1A42C6F5A9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53F245B-15E3-134D-9416-74785EC21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EF9A7A-7D5D-EC4B-86DC-583C22DE39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5807D18-A0BD-F342-89C6-5193898B5B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DA42E2BA-2963-0441-9EFB-86F2A0D58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198CA3-85C9-944D-AEAE-582CB3B415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9F20DF1-A9A0-AF44-A1A9-11F95D7A1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2D8B6A7-2BF7-C646-BC43-4B7999018C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2167BB-58D9-A141-8E04-7F7C42E0FF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C616E27-55A5-0A4E-A048-4546895FA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3724950-CC09-3A48-BE2F-71FBF06C08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8212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35</cp:revision>
  <dcterms:created xsi:type="dcterms:W3CDTF">2023-02-16T02:16:06Z</dcterms:created>
  <dcterms:modified xsi:type="dcterms:W3CDTF">2023-06-26T19:05:15Z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