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handoutMasterIdLst>
    <p:handoutMasterId r:id="rId4"/>
  </p:handoutMasterIdLst>
  <p:sldIdLst>
    <p:sldId id="256"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8" d="100"/>
          <a:sy n="108" d="100"/>
        </p:scale>
        <p:origin x="654" y="102"/>
      </p:cViewPr>
      <p:guideLst/>
    </p:cSldViewPr>
  </p:slideViewPr>
  <p:notesTextViewPr>
    <p:cViewPr>
      <p:scale>
        <a:sx n="1" d="1"/>
        <a:sy n="1" d="1"/>
      </p:scale>
      <p:origin x="0" y="0"/>
    </p:cViewPr>
  </p:notesTextViewPr>
  <p:notesViewPr>
    <p:cSldViewPr snapToGrid="0">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7BD5BC1-2B41-0F7E-DD2D-FBF5694AA9F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4D4F6BB-A562-8325-EECB-F6E13937D15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A940554-E32C-445B-AE86-98B29E01E7A3}" type="datetimeFigureOut">
              <a:rPr lang="en-US" smtClean="0"/>
              <a:t>10/8/2025</a:t>
            </a:fld>
            <a:endParaRPr lang="en-US"/>
          </a:p>
        </p:txBody>
      </p:sp>
      <p:sp>
        <p:nvSpPr>
          <p:cNvPr id="4" name="Footer Placeholder 3">
            <a:extLst>
              <a:ext uri="{FF2B5EF4-FFF2-40B4-BE49-F238E27FC236}">
                <a16:creationId xmlns:a16="http://schemas.microsoft.com/office/drawing/2014/main" id="{DCAF2FB8-E3FC-82E0-F46D-D1AD15ABBBE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7BC0303-BA59-858B-4438-51218474D25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C326B8-62EF-4E1D-8310-121190E5CD87}" type="slidenum">
              <a:rPr lang="en-US" smtClean="0"/>
              <a:t>‹#›</a:t>
            </a:fld>
            <a:endParaRPr lang="en-US"/>
          </a:p>
        </p:txBody>
      </p:sp>
    </p:spTree>
    <p:extLst>
      <p:ext uri="{BB962C8B-B14F-4D97-AF65-F5344CB8AC3E}">
        <p14:creationId xmlns:p14="http://schemas.microsoft.com/office/powerpoint/2010/main" val="32295213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DC1013-6659-4664-BB08-EDDA0FA2179D}" type="datetimeFigureOut">
              <a:rPr lang="en-US" smtClean="0"/>
              <a:t>10/8/2025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67C7B2-CC5E-4239-989C-02F271220560}" type="slidenum">
              <a:rPr lang="en-US" smtClean="0"/>
              <a:t>‹#›</a:t>
            </a:fld>
            <a:endParaRPr lang="en-US"/>
          </a:p>
        </p:txBody>
      </p:sp>
    </p:spTree>
    <p:extLst>
      <p:ext uri="{BB962C8B-B14F-4D97-AF65-F5344CB8AC3E}">
        <p14:creationId xmlns:p14="http://schemas.microsoft.com/office/powerpoint/2010/main" val="21918027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9DA00-440A-2567-560F-6EF5635D32F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C93758F-626A-9DA5-B22E-3C531859839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B738D33-C9C3-962C-77B7-E2F7623065A0}"/>
              </a:ext>
            </a:extLst>
          </p:cNvPr>
          <p:cNvSpPr>
            <a:spLocks noGrp="1"/>
          </p:cNvSpPr>
          <p:nvPr>
            <p:ph type="dt" sz="half" idx="10"/>
          </p:nvPr>
        </p:nvSpPr>
        <p:spPr/>
        <p:txBody>
          <a:bodyPr/>
          <a:lstStyle/>
          <a:p>
            <a:fld id="{AE4A6A12-CB75-476D-8EB5-299C97ED7FC4}" type="datetimeFigureOut">
              <a:rPr lang="en-US" smtClean="0"/>
              <a:t>10/8/2025</a:t>
            </a:fld>
            <a:endParaRPr lang="en-US"/>
          </a:p>
        </p:txBody>
      </p:sp>
      <p:sp>
        <p:nvSpPr>
          <p:cNvPr id="5" name="Footer Placeholder 4">
            <a:extLst>
              <a:ext uri="{FF2B5EF4-FFF2-40B4-BE49-F238E27FC236}">
                <a16:creationId xmlns:a16="http://schemas.microsoft.com/office/drawing/2014/main" id="{4579A481-5740-57AD-BDC3-684A2968E6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DF8D87-51D8-0556-5485-9943A73A8798}"/>
              </a:ext>
            </a:extLst>
          </p:cNvPr>
          <p:cNvSpPr>
            <a:spLocks noGrp="1"/>
          </p:cNvSpPr>
          <p:nvPr>
            <p:ph type="sldNum" sz="quarter" idx="12"/>
          </p:nvPr>
        </p:nvSpPr>
        <p:spPr/>
        <p:txBody>
          <a:bodyPr/>
          <a:lstStyle/>
          <a:p>
            <a:fld id="{7AAEA9EF-3A4B-40FB-8BEA-207D1BC5B2CC}" type="slidenum">
              <a:rPr lang="en-US" smtClean="0"/>
              <a:t>‹#›</a:t>
            </a:fld>
            <a:endParaRPr lang="en-US"/>
          </a:p>
        </p:txBody>
      </p:sp>
    </p:spTree>
    <p:extLst>
      <p:ext uri="{BB962C8B-B14F-4D97-AF65-F5344CB8AC3E}">
        <p14:creationId xmlns:p14="http://schemas.microsoft.com/office/powerpoint/2010/main" val="28678611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E7E89-4383-1381-E348-43CE656CCC6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10B63D5-148C-DAB1-9387-6A6CC22C690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BB9A9E-A232-BB85-5B5A-82C40E6A4B13}"/>
              </a:ext>
            </a:extLst>
          </p:cNvPr>
          <p:cNvSpPr>
            <a:spLocks noGrp="1"/>
          </p:cNvSpPr>
          <p:nvPr>
            <p:ph type="dt" sz="half" idx="10"/>
          </p:nvPr>
        </p:nvSpPr>
        <p:spPr/>
        <p:txBody>
          <a:bodyPr/>
          <a:lstStyle/>
          <a:p>
            <a:fld id="{AE4A6A12-CB75-476D-8EB5-299C97ED7FC4}" type="datetimeFigureOut">
              <a:rPr lang="en-US" smtClean="0"/>
              <a:t>10/8/2025</a:t>
            </a:fld>
            <a:endParaRPr lang="en-US"/>
          </a:p>
        </p:txBody>
      </p:sp>
      <p:sp>
        <p:nvSpPr>
          <p:cNvPr id="5" name="Footer Placeholder 4">
            <a:extLst>
              <a:ext uri="{FF2B5EF4-FFF2-40B4-BE49-F238E27FC236}">
                <a16:creationId xmlns:a16="http://schemas.microsoft.com/office/drawing/2014/main" id="{E449E44A-8577-40C5-1508-C64C139380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C4C61E-9315-BB84-1395-A5D407F1D250}"/>
              </a:ext>
            </a:extLst>
          </p:cNvPr>
          <p:cNvSpPr>
            <a:spLocks noGrp="1"/>
          </p:cNvSpPr>
          <p:nvPr>
            <p:ph type="sldNum" sz="quarter" idx="12"/>
          </p:nvPr>
        </p:nvSpPr>
        <p:spPr/>
        <p:txBody>
          <a:bodyPr/>
          <a:lstStyle/>
          <a:p>
            <a:fld id="{7AAEA9EF-3A4B-40FB-8BEA-207D1BC5B2CC}" type="slidenum">
              <a:rPr lang="en-US" smtClean="0"/>
              <a:t>‹#›</a:t>
            </a:fld>
            <a:endParaRPr lang="en-US"/>
          </a:p>
        </p:txBody>
      </p:sp>
    </p:spTree>
    <p:extLst>
      <p:ext uri="{BB962C8B-B14F-4D97-AF65-F5344CB8AC3E}">
        <p14:creationId xmlns:p14="http://schemas.microsoft.com/office/powerpoint/2010/main" val="37433328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23D80A-A9C9-0DCE-E1EC-32B783B55C9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47EA7BB-068E-2889-F454-09CBE0219FB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6B29EB-5846-DA3D-BB61-E6D532E9F930}"/>
              </a:ext>
            </a:extLst>
          </p:cNvPr>
          <p:cNvSpPr>
            <a:spLocks noGrp="1"/>
          </p:cNvSpPr>
          <p:nvPr>
            <p:ph type="dt" sz="half" idx="10"/>
          </p:nvPr>
        </p:nvSpPr>
        <p:spPr/>
        <p:txBody>
          <a:bodyPr/>
          <a:lstStyle/>
          <a:p>
            <a:fld id="{AE4A6A12-CB75-476D-8EB5-299C97ED7FC4}" type="datetimeFigureOut">
              <a:rPr lang="en-US" smtClean="0"/>
              <a:t>10/8/2025</a:t>
            </a:fld>
            <a:endParaRPr lang="en-US"/>
          </a:p>
        </p:txBody>
      </p:sp>
      <p:sp>
        <p:nvSpPr>
          <p:cNvPr id="5" name="Footer Placeholder 4">
            <a:extLst>
              <a:ext uri="{FF2B5EF4-FFF2-40B4-BE49-F238E27FC236}">
                <a16:creationId xmlns:a16="http://schemas.microsoft.com/office/drawing/2014/main" id="{63D325BF-2998-5D87-3878-B1A6AE3078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3090D7-5372-1BC3-E7FD-891AE3231C00}"/>
              </a:ext>
            </a:extLst>
          </p:cNvPr>
          <p:cNvSpPr>
            <a:spLocks noGrp="1"/>
          </p:cNvSpPr>
          <p:nvPr>
            <p:ph type="sldNum" sz="quarter" idx="12"/>
          </p:nvPr>
        </p:nvSpPr>
        <p:spPr/>
        <p:txBody>
          <a:bodyPr/>
          <a:lstStyle/>
          <a:p>
            <a:fld id="{7AAEA9EF-3A4B-40FB-8BEA-207D1BC5B2CC}" type="slidenum">
              <a:rPr lang="en-US" smtClean="0"/>
              <a:t>‹#›</a:t>
            </a:fld>
            <a:endParaRPr lang="en-US"/>
          </a:p>
        </p:txBody>
      </p:sp>
    </p:spTree>
    <p:extLst>
      <p:ext uri="{BB962C8B-B14F-4D97-AF65-F5344CB8AC3E}">
        <p14:creationId xmlns:p14="http://schemas.microsoft.com/office/powerpoint/2010/main" val="39573962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84389-13E7-06BE-4241-89E6BD58A8E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031F342-D2EC-9D3A-E5E3-296C31B28BA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EAC7C6-F59E-D1B7-831E-BB3D38F899F4}"/>
              </a:ext>
            </a:extLst>
          </p:cNvPr>
          <p:cNvSpPr>
            <a:spLocks noGrp="1"/>
          </p:cNvSpPr>
          <p:nvPr>
            <p:ph type="dt" sz="half" idx="10"/>
          </p:nvPr>
        </p:nvSpPr>
        <p:spPr/>
        <p:txBody>
          <a:bodyPr/>
          <a:lstStyle/>
          <a:p>
            <a:fld id="{AE4A6A12-CB75-476D-8EB5-299C97ED7FC4}" type="datetimeFigureOut">
              <a:rPr lang="en-US" smtClean="0"/>
              <a:t>10/8/2025</a:t>
            </a:fld>
            <a:endParaRPr lang="en-US"/>
          </a:p>
        </p:txBody>
      </p:sp>
      <p:sp>
        <p:nvSpPr>
          <p:cNvPr id="5" name="Footer Placeholder 4">
            <a:extLst>
              <a:ext uri="{FF2B5EF4-FFF2-40B4-BE49-F238E27FC236}">
                <a16:creationId xmlns:a16="http://schemas.microsoft.com/office/drawing/2014/main" id="{235AFB41-B196-1BD4-6809-8E70927391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135080-60EC-7D14-B448-128EB8CF5A87}"/>
              </a:ext>
            </a:extLst>
          </p:cNvPr>
          <p:cNvSpPr>
            <a:spLocks noGrp="1"/>
          </p:cNvSpPr>
          <p:nvPr>
            <p:ph type="sldNum" sz="quarter" idx="12"/>
          </p:nvPr>
        </p:nvSpPr>
        <p:spPr/>
        <p:txBody>
          <a:bodyPr/>
          <a:lstStyle/>
          <a:p>
            <a:fld id="{7AAEA9EF-3A4B-40FB-8BEA-207D1BC5B2CC}" type="slidenum">
              <a:rPr lang="en-US" smtClean="0"/>
              <a:t>‹#›</a:t>
            </a:fld>
            <a:endParaRPr lang="en-US"/>
          </a:p>
        </p:txBody>
      </p:sp>
    </p:spTree>
    <p:extLst>
      <p:ext uri="{BB962C8B-B14F-4D97-AF65-F5344CB8AC3E}">
        <p14:creationId xmlns:p14="http://schemas.microsoft.com/office/powerpoint/2010/main" val="34045483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8ABF2-5E80-0E0B-9FD9-A845100CA0C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72D43E4-A01B-A4BB-02C1-251EF2FBF63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D5DE40B-CD6B-B2B1-99E4-1BFE871441D5}"/>
              </a:ext>
            </a:extLst>
          </p:cNvPr>
          <p:cNvSpPr>
            <a:spLocks noGrp="1"/>
          </p:cNvSpPr>
          <p:nvPr>
            <p:ph type="dt" sz="half" idx="10"/>
          </p:nvPr>
        </p:nvSpPr>
        <p:spPr/>
        <p:txBody>
          <a:bodyPr/>
          <a:lstStyle/>
          <a:p>
            <a:fld id="{AE4A6A12-CB75-476D-8EB5-299C97ED7FC4}" type="datetimeFigureOut">
              <a:rPr lang="en-US" smtClean="0"/>
              <a:t>10/8/2025</a:t>
            </a:fld>
            <a:endParaRPr lang="en-US"/>
          </a:p>
        </p:txBody>
      </p:sp>
      <p:sp>
        <p:nvSpPr>
          <p:cNvPr id="5" name="Footer Placeholder 4">
            <a:extLst>
              <a:ext uri="{FF2B5EF4-FFF2-40B4-BE49-F238E27FC236}">
                <a16:creationId xmlns:a16="http://schemas.microsoft.com/office/drawing/2014/main" id="{3D04A4A6-100D-08E1-9DE6-FB3773006E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A83009-0C6E-C806-8F70-19CE44CFCA57}"/>
              </a:ext>
            </a:extLst>
          </p:cNvPr>
          <p:cNvSpPr>
            <a:spLocks noGrp="1"/>
          </p:cNvSpPr>
          <p:nvPr>
            <p:ph type="sldNum" sz="quarter" idx="12"/>
          </p:nvPr>
        </p:nvSpPr>
        <p:spPr/>
        <p:txBody>
          <a:bodyPr/>
          <a:lstStyle/>
          <a:p>
            <a:fld id="{7AAEA9EF-3A4B-40FB-8BEA-207D1BC5B2CC}" type="slidenum">
              <a:rPr lang="en-US" smtClean="0"/>
              <a:t>‹#›</a:t>
            </a:fld>
            <a:endParaRPr lang="en-US"/>
          </a:p>
        </p:txBody>
      </p:sp>
    </p:spTree>
    <p:extLst>
      <p:ext uri="{BB962C8B-B14F-4D97-AF65-F5344CB8AC3E}">
        <p14:creationId xmlns:p14="http://schemas.microsoft.com/office/powerpoint/2010/main" val="41789753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B589F-734C-B604-C7F7-86B2D46B5C0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E334217-3BB1-177D-E5E4-A532AC22E30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25D42AB-D6A5-DBD9-2393-9946D60FEAF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E0061E8-AF14-A574-682A-08383D75A1F8}"/>
              </a:ext>
            </a:extLst>
          </p:cNvPr>
          <p:cNvSpPr>
            <a:spLocks noGrp="1"/>
          </p:cNvSpPr>
          <p:nvPr>
            <p:ph type="dt" sz="half" idx="10"/>
          </p:nvPr>
        </p:nvSpPr>
        <p:spPr/>
        <p:txBody>
          <a:bodyPr/>
          <a:lstStyle/>
          <a:p>
            <a:fld id="{AE4A6A12-CB75-476D-8EB5-299C97ED7FC4}" type="datetimeFigureOut">
              <a:rPr lang="en-US" smtClean="0"/>
              <a:t>10/8/2025</a:t>
            </a:fld>
            <a:endParaRPr lang="en-US"/>
          </a:p>
        </p:txBody>
      </p:sp>
      <p:sp>
        <p:nvSpPr>
          <p:cNvPr id="6" name="Footer Placeholder 5">
            <a:extLst>
              <a:ext uri="{FF2B5EF4-FFF2-40B4-BE49-F238E27FC236}">
                <a16:creationId xmlns:a16="http://schemas.microsoft.com/office/drawing/2014/main" id="{E5365D99-BAA2-FAC7-02A3-C1A6F36317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A30EC1-5003-FFCF-39B1-29955C9593DA}"/>
              </a:ext>
            </a:extLst>
          </p:cNvPr>
          <p:cNvSpPr>
            <a:spLocks noGrp="1"/>
          </p:cNvSpPr>
          <p:nvPr>
            <p:ph type="sldNum" sz="quarter" idx="12"/>
          </p:nvPr>
        </p:nvSpPr>
        <p:spPr/>
        <p:txBody>
          <a:bodyPr/>
          <a:lstStyle/>
          <a:p>
            <a:fld id="{7AAEA9EF-3A4B-40FB-8BEA-207D1BC5B2CC}" type="slidenum">
              <a:rPr lang="en-US" smtClean="0"/>
              <a:t>‹#›</a:t>
            </a:fld>
            <a:endParaRPr lang="en-US"/>
          </a:p>
        </p:txBody>
      </p:sp>
    </p:spTree>
    <p:extLst>
      <p:ext uri="{BB962C8B-B14F-4D97-AF65-F5344CB8AC3E}">
        <p14:creationId xmlns:p14="http://schemas.microsoft.com/office/powerpoint/2010/main" val="40711933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07E79-112A-2FB3-C4B9-FBDAADD01B8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77E5BA4-A365-B06C-3DD7-C6A1E84A05C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6601270-4224-9065-5507-5A063A1629C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AF7700E-7C28-7B2C-04DE-0CF48E88AB6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70700E9-446A-CC43-368A-43B1D6EB225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B6690A5-4FFE-3FF7-D547-0D696BED0107}"/>
              </a:ext>
            </a:extLst>
          </p:cNvPr>
          <p:cNvSpPr>
            <a:spLocks noGrp="1"/>
          </p:cNvSpPr>
          <p:nvPr>
            <p:ph type="dt" sz="half" idx="10"/>
          </p:nvPr>
        </p:nvSpPr>
        <p:spPr/>
        <p:txBody>
          <a:bodyPr/>
          <a:lstStyle/>
          <a:p>
            <a:fld id="{AE4A6A12-CB75-476D-8EB5-299C97ED7FC4}" type="datetimeFigureOut">
              <a:rPr lang="en-US" smtClean="0"/>
              <a:t>10/8/2025</a:t>
            </a:fld>
            <a:endParaRPr lang="en-US"/>
          </a:p>
        </p:txBody>
      </p:sp>
      <p:sp>
        <p:nvSpPr>
          <p:cNvPr id="8" name="Footer Placeholder 7">
            <a:extLst>
              <a:ext uri="{FF2B5EF4-FFF2-40B4-BE49-F238E27FC236}">
                <a16:creationId xmlns:a16="http://schemas.microsoft.com/office/drawing/2014/main" id="{C7A42891-9021-AD3C-EBEC-0727F7292E7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193CB01-FB2A-60A5-BFF6-5DD770733C07}"/>
              </a:ext>
            </a:extLst>
          </p:cNvPr>
          <p:cNvSpPr>
            <a:spLocks noGrp="1"/>
          </p:cNvSpPr>
          <p:nvPr>
            <p:ph type="sldNum" sz="quarter" idx="12"/>
          </p:nvPr>
        </p:nvSpPr>
        <p:spPr/>
        <p:txBody>
          <a:bodyPr/>
          <a:lstStyle/>
          <a:p>
            <a:fld id="{7AAEA9EF-3A4B-40FB-8BEA-207D1BC5B2CC}" type="slidenum">
              <a:rPr lang="en-US" smtClean="0"/>
              <a:t>‹#›</a:t>
            </a:fld>
            <a:endParaRPr lang="en-US"/>
          </a:p>
        </p:txBody>
      </p:sp>
    </p:spTree>
    <p:extLst>
      <p:ext uri="{BB962C8B-B14F-4D97-AF65-F5344CB8AC3E}">
        <p14:creationId xmlns:p14="http://schemas.microsoft.com/office/powerpoint/2010/main" val="28345132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0B1B9-9989-97BD-CD62-17EB02CF9E4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036952D-30FC-9EFC-0C65-24C81264EE94}"/>
              </a:ext>
            </a:extLst>
          </p:cNvPr>
          <p:cNvSpPr>
            <a:spLocks noGrp="1"/>
          </p:cNvSpPr>
          <p:nvPr>
            <p:ph type="dt" sz="half" idx="10"/>
          </p:nvPr>
        </p:nvSpPr>
        <p:spPr/>
        <p:txBody>
          <a:bodyPr/>
          <a:lstStyle/>
          <a:p>
            <a:fld id="{AE4A6A12-CB75-476D-8EB5-299C97ED7FC4}" type="datetimeFigureOut">
              <a:rPr lang="en-US" smtClean="0"/>
              <a:t>10/8/2025</a:t>
            </a:fld>
            <a:endParaRPr lang="en-US"/>
          </a:p>
        </p:txBody>
      </p:sp>
      <p:sp>
        <p:nvSpPr>
          <p:cNvPr id="4" name="Footer Placeholder 3">
            <a:extLst>
              <a:ext uri="{FF2B5EF4-FFF2-40B4-BE49-F238E27FC236}">
                <a16:creationId xmlns:a16="http://schemas.microsoft.com/office/drawing/2014/main" id="{A2FEEE5E-E735-C49A-CAEE-4CEB2DD43F5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0FE0976-0D5D-A0AB-B57E-7549BA23F2AD}"/>
              </a:ext>
            </a:extLst>
          </p:cNvPr>
          <p:cNvSpPr>
            <a:spLocks noGrp="1"/>
          </p:cNvSpPr>
          <p:nvPr>
            <p:ph type="sldNum" sz="quarter" idx="12"/>
          </p:nvPr>
        </p:nvSpPr>
        <p:spPr/>
        <p:txBody>
          <a:bodyPr/>
          <a:lstStyle/>
          <a:p>
            <a:fld id="{7AAEA9EF-3A4B-40FB-8BEA-207D1BC5B2CC}" type="slidenum">
              <a:rPr lang="en-US" smtClean="0"/>
              <a:t>‹#›</a:t>
            </a:fld>
            <a:endParaRPr lang="en-US"/>
          </a:p>
        </p:txBody>
      </p:sp>
    </p:spTree>
    <p:extLst>
      <p:ext uri="{BB962C8B-B14F-4D97-AF65-F5344CB8AC3E}">
        <p14:creationId xmlns:p14="http://schemas.microsoft.com/office/powerpoint/2010/main" val="34829937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2228AFB-5DA2-190E-0897-90525C9C12E3}"/>
              </a:ext>
            </a:extLst>
          </p:cNvPr>
          <p:cNvSpPr>
            <a:spLocks noGrp="1"/>
          </p:cNvSpPr>
          <p:nvPr>
            <p:ph type="dt" sz="half" idx="10"/>
          </p:nvPr>
        </p:nvSpPr>
        <p:spPr/>
        <p:txBody>
          <a:bodyPr/>
          <a:lstStyle/>
          <a:p>
            <a:fld id="{AE4A6A12-CB75-476D-8EB5-299C97ED7FC4}" type="datetimeFigureOut">
              <a:rPr lang="en-US" smtClean="0"/>
              <a:t>10/8/2025</a:t>
            </a:fld>
            <a:endParaRPr lang="en-US"/>
          </a:p>
        </p:txBody>
      </p:sp>
      <p:sp>
        <p:nvSpPr>
          <p:cNvPr id="3" name="Footer Placeholder 2">
            <a:extLst>
              <a:ext uri="{FF2B5EF4-FFF2-40B4-BE49-F238E27FC236}">
                <a16:creationId xmlns:a16="http://schemas.microsoft.com/office/drawing/2014/main" id="{043F5B47-CE92-EDC2-E670-0269DF7856B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48ADEF5-FA78-D4A6-7E48-D52A740D93CB}"/>
              </a:ext>
            </a:extLst>
          </p:cNvPr>
          <p:cNvSpPr>
            <a:spLocks noGrp="1"/>
          </p:cNvSpPr>
          <p:nvPr>
            <p:ph type="sldNum" sz="quarter" idx="12"/>
          </p:nvPr>
        </p:nvSpPr>
        <p:spPr/>
        <p:txBody>
          <a:bodyPr/>
          <a:lstStyle/>
          <a:p>
            <a:fld id="{7AAEA9EF-3A4B-40FB-8BEA-207D1BC5B2CC}" type="slidenum">
              <a:rPr lang="en-US" smtClean="0"/>
              <a:t>‹#›</a:t>
            </a:fld>
            <a:endParaRPr lang="en-US"/>
          </a:p>
        </p:txBody>
      </p:sp>
    </p:spTree>
    <p:extLst>
      <p:ext uri="{BB962C8B-B14F-4D97-AF65-F5344CB8AC3E}">
        <p14:creationId xmlns:p14="http://schemas.microsoft.com/office/powerpoint/2010/main" val="7617406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5471A-0044-9188-2D5D-29E29CDDFA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F4B549A-C39D-8943-ABF1-0EE8A9EC609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33D8CCC-9A96-19B9-2212-5E2493151B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A861FE-FF93-CC01-0076-9775BE6E8709}"/>
              </a:ext>
            </a:extLst>
          </p:cNvPr>
          <p:cNvSpPr>
            <a:spLocks noGrp="1"/>
          </p:cNvSpPr>
          <p:nvPr>
            <p:ph type="dt" sz="half" idx="10"/>
          </p:nvPr>
        </p:nvSpPr>
        <p:spPr/>
        <p:txBody>
          <a:bodyPr/>
          <a:lstStyle/>
          <a:p>
            <a:fld id="{AE4A6A12-CB75-476D-8EB5-299C97ED7FC4}" type="datetimeFigureOut">
              <a:rPr lang="en-US" smtClean="0"/>
              <a:t>10/8/2025</a:t>
            </a:fld>
            <a:endParaRPr lang="en-US"/>
          </a:p>
        </p:txBody>
      </p:sp>
      <p:sp>
        <p:nvSpPr>
          <p:cNvPr id="6" name="Footer Placeholder 5">
            <a:extLst>
              <a:ext uri="{FF2B5EF4-FFF2-40B4-BE49-F238E27FC236}">
                <a16:creationId xmlns:a16="http://schemas.microsoft.com/office/drawing/2014/main" id="{A2E7E48D-8783-27DD-83AF-CD6B0980FA8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6FB56BF-801A-6E8E-7A30-8D8F2FB66FA1}"/>
              </a:ext>
            </a:extLst>
          </p:cNvPr>
          <p:cNvSpPr>
            <a:spLocks noGrp="1"/>
          </p:cNvSpPr>
          <p:nvPr>
            <p:ph type="sldNum" sz="quarter" idx="12"/>
          </p:nvPr>
        </p:nvSpPr>
        <p:spPr/>
        <p:txBody>
          <a:bodyPr/>
          <a:lstStyle/>
          <a:p>
            <a:fld id="{7AAEA9EF-3A4B-40FB-8BEA-207D1BC5B2CC}" type="slidenum">
              <a:rPr lang="en-US" smtClean="0"/>
              <a:t>‹#›</a:t>
            </a:fld>
            <a:endParaRPr lang="en-US"/>
          </a:p>
        </p:txBody>
      </p:sp>
    </p:spTree>
    <p:extLst>
      <p:ext uri="{BB962C8B-B14F-4D97-AF65-F5344CB8AC3E}">
        <p14:creationId xmlns:p14="http://schemas.microsoft.com/office/powerpoint/2010/main" val="37067129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54403-0922-432B-32D2-AB93C9ABD06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AC93EE6-D37A-956D-C532-3683B702492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4CF7765-330B-40FA-F1E0-EBEA4A181E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6CF1ED6-4754-FA7F-565B-EA378AA7F171}"/>
              </a:ext>
            </a:extLst>
          </p:cNvPr>
          <p:cNvSpPr>
            <a:spLocks noGrp="1"/>
          </p:cNvSpPr>
          <p:nvPr>
            <p:ph type="dt" sz="half" idx="10"/>
          </p:nvPr>
        </p:nvSpPr>
        <p:spPr/>
        <p:txBody>
          <a:bodyPr/>
          <a:lstStyle/>
          <a:p>
            <a:fld id="{AE4A6A12-CB75-476D-8EB5-299C97ED7FC4}" type="datetimeFigureOut">
              <a:rPr lang="en-US" smtClean="0"/>
              <a:t>10/8/2025</a:t>
            </a:fld>
            <a:endParaRPr lang="en-US"/>
          </a:p>
        </p:txBody>
      </p:sp>
      <p:sp>
        <p:nvSpPr>
          <p:cNvPr id="6" name="Footer Placeholder 5">
            <a:extLst>
              <a:ext uri="{FF2B5EF4-FFF2-40B4-BE49-F238E27FC236}">
                <a16:creationId xmlns:a16="http://schemas.microsoft.com/office/drawing/2014/main" id="{4B711BAD-508A-D951-E2FC-31CFFABE5F5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90172CD-81A6-751F-09A0-992A92230279}"/>
              </a:ext>
            </a:extLst>
          </p:cNvPr>
          <p:cNvSpPr>
            <a:spLocks noGrp="1"/>
          </p:cNvSpPr>
          <p:nvPr>
            <p:ph type="sldNum" sz="quarter" idx="12"/>
          </p:nvPr>
        </p:nvSpPr>
        <p:spPr/>
        <p:txBody>
          <a:bodyPr/>
          <a:lstStyle/>
          <a:p>
            <a:fld id="{7AAEA9EF-3A4B-40FB-8BEA-207D1BC5B2CC}" type="slidenum">
              <a:rPr lang="en-US" smtClean="0"/>
              <a:t>‹#›</a:t>
            </a:fld>
            <a:endParaRPr lang="en-US"/>
          </a:p>
        </p:txBody>
      </p:sp>
    </p:spTree>
    <p:extLst>
      <p:ext uri="{BB962C8B-B14F-4D97-AF65-F5344CB8AC3E}">
        <p14:creationId xmlns:p14="http://schemas.microsoft.com/office/powerpoint/2010/main" val="40541618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363C5C2-FA42-2424-BADD-F657A2FCCAA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05D9214-51E2-4180-06F2-C4138B8C48B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751798-341F-AFDF-EDA5-F2B733F0D77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4A6A12-CB75-476D-8EB5-299C97ED7FC4}" type="datetimeFigureOut">
              <a:rPr lang="en-US" smtClean="0"/>
              <a:t>10/8/2025</a:t>
            </a:fld>
            <a:endParaRPr lang="en-US"/>
          </a:p>
        </p:txBody>
      </p:sp>
      <p:sp>
        <p:nvSpPr>
          <p:cNvPr id="5" name="Footer Placeholder 4">
            <a:extLst>
              <a:ext uri="{FF2B5EF4-FFF2-40B4-BE49-F238E27FC236}">
                <a16:creationId xmlns:a16="http://schemas.microsoft.com/office/drawing/2014/main" id="{52748CFE-4245-AF89-3933-A8A1E748B44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D692B29-CB08-DCBD-EC99-67A726AC11B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AEA9EF-3A4B-40FB-8BEA-207D1BC5B2CC}" type="slidenum">
              <a:rPr lang="en-US" smtClean="0"/>
              <a:t>‹#›</a:t>
            </a:fld>
            <a:endParaRPr lang="en-US"/>
          </a:p>
        </p:txBody>
      </p:sp>
    </p:spTree>
    <p:extLst>
      <p:ext uri="{BB962C8B-B14F-4D97-AF65-F5344CB8AC3E}">
        <p14:creationId xmlns:p14="http://schemas.microsoft.com/office/powerpoint/2010/main" val="6758940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9">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2A76808E-3EE7-55E8-D67B-5DDE46099066}"/>
              </a:ext>
            </a:extLst>
          </p:cNvPr>
          <p:cNvPicPr>
            <a:picLocks noChangeAspect="1"/>
          </p:cNvPicPr>
          <p:nvPr/>
        </p:nvPicPr>
        <p:blipFill>
          <a:blip r:embed="rId2">
            <a:extLst>
              <a:ext uri="{28A0092B-C50C-407E-A947-70E740481C1C}">
                <a14:useLocalDpi xmlns:a14="http://schemas.microsoft.com/office/drawing/2010/main" val="0"/>
              </a:ext>
            </a:extLst>
          </a:blip>
          <a:srcRect l="199" t="10048" r="18315" b="4788"/>
          <a:stretch>
            <a:fillRect/>
          </a:stretch>
        </p:blipFill>
        <p:spPr>
          <a:xfrm>
            <a:off x="2358189" y="1"/>
            <a:ext cx="9833811" cy="6857999"/>
          </a:xfrm>
          <a:prstGeom prst="rect">
            <a:avLst/>
          </a:prstGeom>
          <a:blipFill>
            <a:blip r:embed="rId3"/>
            <a:stretch>
              <a:fillRect/>
            </a:stretch>
          </a:blipFill>
        </p:spPr>
      </p:pic>
      <p:sp>
        <p:nvSpPr>
          <p:cNvPr id="15" name="Rectangle 11">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8" name="Rectangle 1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CE38CD53-D340-16F7-6F9D-386CA017EF55}"/>
              </a:ext>
            </a:extLst>
          </p:cNvPr>
          <p:cNvSpPr/>
          <p:nvPr/>
        </p:nvSpPr>
        <p:spPr>
          <a:xfrm>
            <a:off x="386263" y="561376"/>
            <a:ext cx="893620" cy="27347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91777BC7-2F28-E421-0F03-A9A4064EC50B}"/>
              </a:ext>
            </a:extLst>
          </p:cNvPr>
          <p:cNvSpPr/>
          <p:nvPr/>
        </p:nvSpPr>
        <p:spPr>
          <a:xfrm>
            <a:off x="481029" y="4441371"/>
            <a:ext cx="3977640" cy="23326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12BBBA-D01C-E7F9-F480-A06D46B80584}"/>
              </a:ext>
            </a:extLst>
          </p:cNvPr>
          <p:cNvSpPr>
            <a:spLocks noGrp="1"/>
          </p:cNvSpPr>
          <p:nvPr>
            <p:ph type="ctrTitle"/>
          </p:nvPr>
        </p:nvSpPr>
        <p:spPr>
          <a:xfrm>
            <a:off x="521083" y="838912"/>
            <a:ext cx="9756601" cy="830231"/>
          </a:xfrm>
        </p:spPr>
        <p:txBody>
          <a:bodyPr anchor="b">
            <a:noAutofit/>
          </a:bodyPr>
          <a:lstStyle/>
          <a:p>
            <a:pPr algn="l"/>
            <a:r>
              <a:rPr lang="en-US" sz="4800" b="1" kern="0" dirty="0">
                <a:solidFill>
                  <a:srgbClr val="0033A1"/>
                </a:solidFill>
                <a:latin typeface="Arial" panose="020B0604020202020204" pitchFamily="34" charset="0"/>
                <a:cs typeface="Arial" panose="020B0604020202020204" pitchFamily="34" charset="0"/>
              </a:rPr>
              <a:t>Boeing South Carolina </a:t>
            </a:r>
            <a:br>
              <a:rPr lang="en-US" sz="4800" b="1" kern="0" dirty="0">
                <a:solidFill>
                  <a:srgbClr val="0033A1"/>
                </a:solidFill>
                <a:latin typeface="Arial" panose="020B0604020202020204" pitchFamily="34" charset="0"/>
                <a:cs typeface="Arial" panose="020B0604020202020204" pitchFamily="34" charset="0"/>
              </a:rPr>
            </a:br>
            <a:r>
              <a:rPr lang="en-US" sz="3600" kern="0" dirty="0">
                <a:solidFill>
                  <a:srgbClr val="0033A1"/>
                </a:solidFill>
                <a:latin typeface="Arial" panose="020B0604020202020204" pitchFamily="34" charset="0"/>
                <a:cs typeface="Arial" panose="020B0604020202020204" pitchFamily="34" charset="0"/>
              </a:rPr>
              <a:t>Info Session</a:t>
            </a:r>
            <a:endParaRPr lang="en-US" sz="4800" kern="0" dirty="0">
              <a:solidFill>
                <a:srgbClr val="0033A1"/>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88A310B2-7E5E-2F96-0137-E92B75205A8E}"/>
              </a:ext>
            </a:extLst>
          </p:cNvPr>
          <p:cNvSpPr txBox="1"/>
          <p:nvPr/>
        </p:nvSpPr>
        <p:spPr>
          <a:xfrm>
            <a:off x="598503" y="1989476"/>
            <a:ext cx="6586473" cy="4216539"/>
          </a:xfrm>
          <a:prstGeom prst="rect">
            <a:avLst/>
          </a:prstGeom>
          <a:noFill/>
        </p:spPr>
        <p:txBody>
          <a:bodyPr wrap="square">
            <a:spAutoFit/>
          </a:bodyPr>
          <a:lstStyle/>
          <a:p>
            <a:r>
              <a:rPr lang="en-US" sz="2000" kern="0" dirty="0">
                <a:solidFill>
                  <a:srgbClr val="0033A1"/>
                </a:solidFill>
                <a:latin typeface="Arial" panose="020B0604020202020204" pitchFamily="34" charset="0"/>
                <a:cs typeface="Arial" panose="020B0604020202020204" pitchFamily="34" charset="0"/>
              </a:rPr>
              <a:t>Join Lisa Fahl, 787 Engineering vice president &amp; Engineering site leader (Purdue ‘05), to learn about where the 787 Dreamliner, one of the most advanced airplanes in the world, is assembled and delivered.  Hear insights about careers in aerospace and industry needs.</a:t>
            </a:r>
          </a:p>
          <a:p>
            <a:endParaRPr lang="en-US" sz="2000" kern="0" dirty="0">
              <a:solidFill>
                <a:srgbClr val="0033A1"/>
              </a:solidFill>
              <a:latin typeface="Arial" panose="020B0604020202020204" pitchFamily="34" charset="0"/>
              <a:cs typeface="Arial" panose="020B0604020202020204" pitchFamily="34" charset="0"/>
            </a:endParaRPr>
          </a:p>
          <a:p>
            <a:pPr algn="ctr"/>
            <a:r>
              <a:rPr lang="en-US" sz="3600" b="1" kern="0" dirty="0">
                <a:solidFill>
                  <a:srgbClr val="0033A1"/>
                </a:solidFill>
                <a:latin typeface="Arial" panose="020B0604020202020204" pitchFamily="34" charset="0"/>
                <a:cs typeface="Arial" panose="020B0604020202020204" pitchFamily="34" charset="0"/>
              </a:rPr>
              <a:t>Thursday, Oct. 16 </a:t>
            </a:r>
          </a:p>
          <a:p>
            <a:pPr algn="ctr"/>
            <a:r>
              <a:rPr lang="en-US" sz="3600" b="1" kern="0" dirty="0">
                <a:solidFill>
                  <a:srgbClr val="0033A1"/>
                </a:solidFill>
                <a:latin typeface="Arial" panose="020B0604020202020204" pitchFamily="34" charset="0"/>
                <a:cs typeface="Arial" panose="020B0604020202020204" pitchFamily="34" charset="0"/>
              </a:rPr>
              <a:t>6:30 – 8:00 p.m</a:t>
            </a:r>
            <a:r>
              <a:rPr lang="en-US" sz="3600" kern="0" dirty="0">
                <a:solidFill>
                  <a:srgbClr val="0033A1"/>
                </a:solidFill>
                <a:latin typeface="Arial" panose="020B0604020202020204" pitchFamily="34" charset="0"/>
                <a:cs typeface="Arial" panose="020B0604020202020204" pitchFamily="34" charset="0"/>
              </a:rPr>
              <a:t>.</a:t>
            </a:r>
          </a:p>
          <a:p>
            <a:pPr algn="ctr"/>
            <a:r>
              <a:rPr lang="en-US" sz="3600" b="1" kern="0" dirty="0">
                <a:solidFill>
                  <a:srgbClr val="0033A1"/>
                </a:solidFill>
                <a:latin typeface="Arial" panose="020B0604020202020204" pitchFamily="34" charset="0"/>
                <a:cs typeface="Arial" panose="020B0604020202020204" pitchFamily="34" charset="0"/>
              </a:rPr>
              <a:t>PHYS 114</a:t>
            </a:r>
          </a:p>
          <a:p>
            <a:endParaRPr lang="en-US" sz="2000" b="1" kern="0" dirty="0">
              <a:solidFill>
                <a:srgbClr val="0033A1"/>
              </a:solidFill>
              <a:latin typeface="Arial" panose="020B0604020202020204" pitchFamily="34" charset="0"/>
              <a:cs typeface="Arial" panose="020B0604020202020204" pitchFamily="34" charset="0"/>
            </a:endParaRPr>
          </a:p>
          <a:p>
            <a:endParaRPr lang="en-US" sz="2000" b="1" dirty="0"/>
          </a:p>
        </p:txBody>
      </p:sp>
      <p:pic>
        <p:nvPicPr>
          <p:cNvPr id="4" name="Picture 3">
            <a:extLst>
              <a:ext uri="{FF2B5EF4-FFF2-40B4-BE49-F238E27FC236}">
                <a16:creationId xmlns:a16="http://schemas.microsoft.com/office/drawing/2014/main" id="{99B03357-9728-EAE6-1824-15E357AB6C6D}"/>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63101" y="4889838"/>
            <a:ext cx="1787041" cy="1410100"/>
          </a:xfrm>
          <a:prstGeom prst="rect">
            <a:avLst/>
          </a:prstGeom>
        </p:spPr>
      </p:pic>
      <p:sp>
        <p:nvSpPr>
          <p:cNvPr id="3" name="Rectangle 2">
            <a:extLst>
              <a:ext uri="{FF2B5EF4-FFF2-40B4-BE49-F238E27FC236}">
                <a16:creationId xmlns:a16="http://schemas.microsoft.com/office/drawing/2014/main" id="{5E3FC6BE-3127-6CED-CF30-EE184343782F}"/>
              </a:ext>
            </a:extLst>
          </p:cNvPr>
          <p:cNvSpPr/>
          <p:nvPr/>
        </p:nvSpPr>
        <p:spPr>
          <a:xfrm rot="19980137">
            <a:off x="8114828" y="3623590"/>
            <a:ext cx="3625801" cy="923330"/>
          </a:xfrm>
          <a:prstGeom prst="rect">
            <a:avLst/>
          </a:prstGeom>
          <a:noFill/>
        </p:spPr>
        <p:txBody>
          <a:bodyPr wrap="none" lIns="91440" tIns="45720" rIns="91440" bIns="45720">
            <a:spAutoFit/>
          </a:bodyPr>
          <a:lstStyle/>
          <a:p>
            <a:pPr algn="ctr"/>
            <a:r>
              <a:rPr lang="en-US" sz="5400" b="1" cap="none" spc="0" dirty="0">
                <a:ln w="22225">
                  <a:solidFill>
                    <a:srgbClr val="FF0000"/>
                  </a:solidFill>
                  <a:prstDash val="solid"/>
                </a:ln>
                <a:solidFill>
                  <a:schemeClr val="accent2">
                    <a:lumMod val="40000"/>
                    <a:lumOff val="60000"/>
                  </a:schemeClr>
                </a:solidFill>
                <a:effectLst/>
              </a:rPr>
              <a:t>Free Pizza </a:t>
            </a:r>
            <a:r>
              <a:rPr lang="en-US" sz="5400" b="1" dirty="0">
                <a:ln w="22225">
                  <a:solidFill>
                    <a:srgbClr val="FF0000"/>
                  </a:solidFill>
                  <a:prstDash val="solid"/>
                </a:ln>
                <a:solidFill>
                  <a:schemeClr val="accent2">
                    <a:lumMod val="40000"/>
                    <a:lumOff val="60000"/>
                  </a:schemeClr>
                </a:solidFill>
              </a:rPr>
              <a:t>!!</a:t>
            </a:r>
            <a:endParaRPr lang="en-US" sz="5400" b="1" cap="none" spc="0" dirty="0">
              <a:ln w="22225">
                <a:solidFill>
                  <a:srgbClr val="FF0000"/>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20853938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bcf48bba-4d6f-4dee-a0d2-7df59cc36629}" enabled="0" method="" siteId="{bcf48bba-4d6f-4dee-a0d2-7df59cc36629}" removed="1"/>
</clbl:labelList>
</file>

<file path=docProps/app.xml><?xml version="1.0" encoding="utf-8"?>
<Properties xmlns="http://schemas.openxmlformats.org/officeDocument/2006/extended-properties" xmlns:vt="http://schemas.openxmlformats.org/officeDocument/2006/docPropsVTypes">
  <Template/>
  <TotalTime>194</TotalTime>
  <Words>73</Words>
  <Application>Microsoft Office PowerPoint</Application>
  <PresentationFormat>Widescreen</PresentationFormat>
  <Paragraphs>7</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Aptos</vt:lpstr>
      <vt:lpstr>Arial</vt:lpstr>
      <vt:lpstr>Calibri</vt:lpstr>
      <vt:lpstr>Calibri Light</vt:lpstr>
      <vt:lpstr>Office Theme</vt:lpstr>
      <vt:lpstr>Boeing South Carolina  Info Session</vt:lpstr>
    </vt:vector>
  </TitlesOfParts>
  <Company>The Boeing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Safety and Quality Promise Day on Wednesday, Oct 2.</dc:title>
  <dc:creator>Anderson (US), Jamila J</dc:creator>
  <cp:lastModifiedBy>Amanda L Scharrer</cp:lastModifiedBy>
  <cp:revision>13</cp:revision>
  <dcterms:created xsi:type="dcterms:W3CDTF">2024-09-23T16:59:26Z</dcterms:created>
  <dcterms:modified xsi:type="dcterms:W3CDTF">2025-10-08T14:49:18Z</dcterms:modified>
</cp:coreProperties>
</file>